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7" r:id="rId2"/>
    <p:sldId id="259" r:id="rId3"/>
    <p:sldId id="260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1" d="100"/>
          <a:sy n="81" d="100"/>
        </p:scale>
        <p:origin x="140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16374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41073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698668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308525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032864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99323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 з малю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332459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875935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97692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489109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33211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69555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40779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01839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86318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73411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79162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8023187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p:txStyles>
    <p:titleStyle>
      <a:lvl1pPr algn="l" defTabSz="457207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6" indent="-342906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E2BF943-BFBC-4D99-8BD5-5A182D0CB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650321"/>
            <a:ext cx="9144000" cy="6207679"/>
          </a:xfrm>
        </p:spPr>
        <p:txBody>
          <a:bodyPr>
            <a:noAutofit/>
          </a:bodyPr>
          <a:lstStyle/>
          <a:p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Пам'ятай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про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це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Якове та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Ізраїлю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бо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ти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раб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Мій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! Я тебе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вформував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був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для Себе рабом,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Мій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Ізраїлю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ти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не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будеш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забутий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у Мене!</a:t>
            </a:r>
          </a:p>
          <a:p>
            <a:r>
              <a:rPr lang="ru-RU" sz="4100" b="1" spc="150" baseline="30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22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Провини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твої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постирав Я, мов хмару, і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немов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мряку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гріхи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твої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навернися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ж до Мене, тебе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бо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Я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викупив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3A43B14-1DA0-4D36-99BD-EDB9C83C5013}"/>
              </a:ext>
            </a:extLst>
          </p:cNvPr>
          <p:cNvSpPr txBox="1"/>
          <p:nvPr/>
        </p:nvSpPr>
        <p:spPr>
          <a:xfrm>
            <a:off x="157294" y="134034"/>
            <a:ext cx="459297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600" b="1" dirty="0">
                <a:latin typeface="Arial" panose="020B0604020202020204" pitchFamily="34" charset="0"/>
                <a:cs typeface="Arial" panose="020B0604020202020204" pitchFamily="34" charset="0"/>
              </a:rPr>
              <a:t>Ісаї 44:21-24</a:t>
            </a:r>
          </a:p>
        </p:txBody>
      </p:sp>
    </p:spTree>
    <p:extLst>
      <p:ext uri="{BB962C8B-B14F-4D97-AF65-F5344CB8AC3E}">
        <p14:creationId xmlns:p14="http://schemas.microsoft.com/office/powerpoint/2010/main" val="5216285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E2BF943-BFBC-4D99-8BD5-5A182D0CB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078506"/>
            <a:ext cx="9026554" cy="6778520"/>
          </a:xfrm>
        </p:spPr>
        <p:txBody>
          <a:bodyPr>
            <a:noAutofit/>
          </a:bodyPr>
          <a:lstStyle/>
          <a:p>
            <a:r>
              <a:rPr lang="ru-RU" sz="4100" b="1" spc="150" baseline="30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23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Радійте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, небеса,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бо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Господь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це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зробив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викликуйте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радісно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глибини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землі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втішайтеся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співом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, о гори та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лісе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, та в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нім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всяке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дерево,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бо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Господь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викупив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Якова, і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прославивсь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в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Ізраїлі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9006887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E2BF943-BFBC-4D99-8BD5-5A182D0CB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58723" y="1015951"/>
            <a:ext cx="9202723" cy="4456343"/>
          </a:xfrm>
        </p:spPr>
        <p:txBody>
          <a:bodyPr>
            <a:noAutofit/>
          </a:bodyPr>
          <a:lstStyle/>
          <a:p>
            <a:r>
              <a:rPr lang="ru-RU" sz="4100" b="1" spc="150" baseline="30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24</a:t>
            </a:r>
            <a:r>
              <a:rPr lang="ru-RU" sz="4200" spc="15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Так говорить Господь,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твій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Відкупитель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, та Той,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що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тебе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вформував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від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утроби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: Я, Господь, Той,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Хто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чинить усе: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Розтягнув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Я Сам небо та землю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втвердив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хто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при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тім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був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зо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Мною?</a:t>
            </a:r>
          </a:p>
        </p:txBody>
      </p:sp>
    </p:spTree>
    <p:extLst>
      <p:ext uri="{BB962C8B-B14F-4D97-AF65-F5344CB8AC3E}">
        <p14:creationId xmlns:p14="http://schemas.microsoft.com/office/powerpoint/2010/main" val="276713192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Іон">
  <a:themeElements>
    <a:clrScheme name="І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І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І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22</TotalTime>
  <Words>140</Words>
  <Application>Microsoft Office PowerPoint</Application>
  <PresentationFormat>Екран (4:3)</PresentationFormat>
  <Paragraphs>5</Paragraphs>
  <Slides>3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3</vt:i4>
      </vt:variant>
    </vt:vector>
  </HeadingPairs>
  <TitlesOfParts>
    <vt:vector size="7" baseType="lpstr">
      <vt:lpstr>Arial</vt:lpstr>
      <vt:lpstr>Century Gothic</vt:lpstr>
      <vt:lpstr>Wingdings 3</vt:lpstr>
      <vt:lpstr>Іон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Dubenchuk Ivanka</dc:creator>
  <cp:lastModifiedBy>Ivan On</cp:lastModifiedBy>
  <cp:revision>9</cp:revision>
  <dcterms:created xsi:type="dcterms:W3CDTF">2021-12-07T20:43:07Z</dcterms:created>
  <dcterms:modified xsi:type="dcterms:W3CDTF">2024-06-29T07:50:11Z</dcterms:modified>
</cp:coreProperties>
</file>